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3" r:id="rId10"/>
    <p:sldId id="288" r:id="rId11"/>
    <p:sldId id="332" r:id="rId12"/>
    <p:sldId id="333" r:id="rId13"/>
    <p:sldId id="290" r:id="rId14"/>
    <p:sldId id="292" r:id="rId15"/>
    <p:sldId id="318" r:id="rId16"/>
    <p:sldId id="336" r:id="rId17"/>
    <p:sldId id="291" r:id="rId18"/>
    <p:sldId id="269" r:id="rId19"/>
    <p:sldId id="337" r:id="rId20"/>
    <p:sldId id="379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77" r:id="rId71"/>
    <p:sldId id="378" r:id="rId72"/>
    <p:sldId id="369" r:id="rId73"/>
    <p:sldId id="370" r:id="rId74"/>
    <p:sldId id="277" r:id="rId75"/>
    <p:sldId id="278" r:id="rId76"/>
    <p:sldId id="279" r:id="rId77"/>
    <p:sldId id="281" r:id="rId78"/>
    <p:sldId id="282" r:id="rId79"/>
    <p:sldId id="283" r:id="rId80"/>
    <p:sldId id="284" r:id="rId81"/>
    <p:sldId id="287" r:id="rId82"/>
    <p:sldId id="285" r:id="rId83"/>
    <p:sldId id="286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21E06"/>
    <a:srgbClr val="582808"/>
    <a:srgbClr val="131E0C"/>
    <a:srgbClr val="1E2F13"/>
    <a:srgbClr val="DBBA00"/>
    <a:srgbClr val="FF9003"/>
    <a:srgbClr val="905600"/>
    <a:srgbClr val="FF0C0C"/>
    <a:srgbClr val="FB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918" autoAdjust="0"/>
  </p:normalViewPr>
  <p:slideViewPr>
    <p:cSldViewPr snapToGrid="0">
      <p:cViewPr varScale="1">
        <p:scale>
          <a:sx n="99" d="100"/>
          <a:sy n="99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9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4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6.png"/><Relationship Id="rId4" Type="http://schemas.microsoft.com/office/2007/relationships/hdphoto" Target="../media/hdphoto5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7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8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53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4.wdp"/><Relationship Id="rId4" Type="http://schemas.openxmlformats.org/officeDocument/2006/relationships/image" Target="../media/image244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5.wdp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6.wdp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5" Type="http://schemas.openxmlformats.org/officeDocument/2006/relationships/image" Target="../media/image248.png"/><Relationship Id="rId4" Type="http://schemas.microsoft.com/office/2007/relationships/hdphoto" Target="../media/hdphoto15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62.wdp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1.wdp"/><Relationship Id="rId5" Type="http://schemas.openxmlformats.org/officeDocument/2006/relationships/image" Target="../media/image251.png"/><Relationship Id="rId4" Type="http://schemas.microsoft.com/office/2007/relationships/hdphoto" Target="../media/hdphoto16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microsoft.com/office/2007/relationships/hdphoto" Target="../media/hdphoto162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8C6D94-3D09-4661-8332-7E3C1EBA43D9}"/>
              </a:ext>
            </a:extLst>
          </p:cNvPr>
          <p:cNvGrpSpPr/>
          <p:nvPr/>
        </p:nvGrpSpPr>
        <p:grpSpPr>
          <a:xfrm>
            <a:off x="840503" y="2144979"/>
            <a:ext cx="10538160" cy="2551747"/>
            <a:chOff x="465120" y="2144979"/>
            <a:chExt cx="10538160" cy="2551747"/>
          </a:xfrm>
        </p:grpSpPr>
        <p:sp>
          <p:nvSpPr>
            <p:cNvPr id="59" name="圓角矩形 58"/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129" name="直線單箭頭接點 128"/>
            <p:cNvCxnSpPr>
              <a:cxnSpLocks/>
              <a:stCxn id="128" idx="1"/>
              <a:endCxn id="142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42" name="矩形 141"/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FB371323-450A-4F0C-A285-EBAECAAA0C43}"/>
                </a:ext>
              </a:extLst>
            </p:cNvPr>
            <p:cNvSpPr txBox="1"/>
            <p:nvPr/>
          </p:nvSpPr>
          <p:spPr>
            <a:xfrm>
              <a:off x="4760654" y="4121284"/>
              <a:ext cx="55072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任務規則左側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617A546-18C9-43F1-B48D-DBFEA249060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AAA9FAE3-501D-47FE-9296-5FD0DCB76D3D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E7D27E53-0FF1-4556-AFD6-8AF54D2172AD}"/>
                  </a:ext>
                </a:extLst>
              </p:cNvPr>
              <p:cNvCxnSpPr>
                <a:cxnSpLocks/>
                <a:stCxn id="121" idx="1"/>
                <a:endCxn id="123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F050F82-A3A2-4407-B5F5-EACDC51D1743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82BD590C-5EBE-4D5D-9867-C5407BCA2427}"/>
                  </a:ext>
                </a:extLst>
              </p:cNvPr>
              <p:cNvCxnSpPr>
                <a:cxnSpLocks/>
                <a:stCxn id="125" idx="1"/>
                <a:endCxn id="121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B9ABC04-1D94-41DA-81D2-56D648FD040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4EEEB16A-2F85-456F-B16A-45EAEF1C308B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127" name="直線單箭頭接點 126">
                <a:extLst>
                  <a:ext uri="{FF2B5EF4-FFF2-40B4-BE49-F238E27FC236}">
                    <a16:creationId xmlns:a16="http://schemas.microsoft.com/office/drawing/2014/main" id="{474F5B02-1548-4B71-AC32-700B60B27E46}"/>
                  </a:ext>
                </a:extLst>
              </p:cNvPr>
              <p:cNvCxnSpPr>
                <a:cxnSpLocks/>
                <a:stCxn id="132" idx="2"/>
                <a:endCxn id="123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31" name="文字方塊 50">
                <a:extLst>
                  <a:ext uri="{FF2B5EF4-FFF2-40B4-BE49-F238E27FC236}">
                    <a16:creationId xmlns:a16="http://schemas.microsoft.com/office/drawing/2014/main" id="{8310B755-336F-4CC0-B2BD-DDBA8201451B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5C5AF5AE-E66E-4727-881D-05113F99B234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c</a:t>
                </a:r>
                <a:endParaRPr lang="zh-TW" altLang="en-US" sz="18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33" name="圓角矩形 65">
              <a:extLst>
                <a:ext uri="{FF2B5EF4-FFF2-40B4-BE49-F238E27FC236}">
                  <a16:creationId xmlns:a16="http://schemas.microsoft.com/office/drawing/2014/main" id="{1B637092-3FE7-4870-831F-EE8218C1B965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BBB3EA3F-8CCC-4683-938D-92C13AD1F20C}"/>
                </a:ext>
              </a:extLst>
            </p:cNvPr>
            <p:cNvSpPr txBox="1"/>
            <p:nvPr/>
          </p:nvSpPr>
          <p:spPr>
            <a:xfrm>
              <a:off x="1082342" y="4123098"/>
              <a:ext cx="25121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當前任務圖</a:t>
              </a: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DCEDE493-B8B1-4B3F-9C88-1C4144DE49D8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0" name="文字方塊 48">
              <a:extLst>
                <a:ext uri="{FF2B5EF4-FFF2-40B4-BE49-F238E27FC236}">
                  <a16:creationId xmlns:a16="http://schemas.microsoft.com/office/drawing/2014/main" id="{25087B6E-8664-47D2-A8E2-8ECCF847195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1" name="圓角矩形 65">
              <a:extLst>
                <a:ext uri="{FF2B5EF4-FFF2-40B4-BE49-F238E27FC236}">
                  <a16:creationId xmlns:a16="http://schemas.microsoft.com/office/drawing/2014/main" id="{F612199E-FE4F-4125-803E-A4B35E193F59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8064C260-8E6B-43FB-99AD-9D0B02D0461F}"/>
                </a:ext>
              </a:extLst>
            </p:cNvPr>
            <p:cNvCxnSpPr>
              <a:cxnSpLocks/>
              <a:stCxn id="68" idx="2"/>
              <a:endCxn id="64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17D2ED4-37BD-4005-92A0-E7832CAEFA36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B49BC51D-7424-4EEF-BB1B-D760D0C7E3FA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E8C4F056-906C-4261-875C-4E384650F8D9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800" kern="0" dirty="0">
                <a:solidFill>
                  <a:schemeClr val="tx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9" name="文字方塊 50">
              <a:extLst>
                <a:ext uri="{FF2B5EF4-FFF2-40B4-BE49-F238E27FC236}">
                  <a16:creationId xmlns:a16="http://schemas.microsoft.com/office/drawing/2014/main" id="{BAE45748-5748-4FE9-A59F-14B64B28A253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2:c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1" name="圓角矩形 65">
              <a:extLst>
                <a:ext uri="{FF2B5EF4-FFF2-40B4-BE49-F238E27FC236}">
                  <a16:creationId xmlns:a16="http://schemas.microsoft.com/office/drawing/2014/main" id="{C93C2443-3C18-47A3-AC16-42DEB6F17762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2" name="圓角矩形 65">
              <a:extLst>
                <a:ext uri="{FF2B5EF4-FFF2-40B4-BE49-F238E27FC236}">
                  <a16:creationId xmlns:a16="http://schemas.microsoft.com/office/drawing/2014/main" id="{B6ACF8D8-929E-44B9-8CF0-509C9A25A918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3" name="圓角矩形 65">
              <a:extLst>
                <a:ext uri="{FF2B5EF4-FFF2-40B4-BE49-F238E27FC236}">
                  <a16:creationId xmlns:a16="http://schemas.microsoft.com/office/drawing/2014/main" id="{F89C2366-F899-4FA0-97A0-5D12472D093E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942129B-22F4-4E27-9480-F8A76849B2EA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A65F1609-D93A-4053-8B96-AEF44BD0733E}"/>
                </a:ext>
              </a:extLst>
            </p:cNvPr>
            <p:cNvCxnSpPr>
              <a:cxnSpLocks/>
              <a:stCxn id="74" idx="1"/>
              <a:endCxn id="76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9C519E5-6F88-437A-A9BE-7069A96E709D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79A3A856-CDCE-4761-9898-6CA83F6EBA7A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8" name="文字方塊 48">
              <a:extLst>
                <a:ext uri="{FF2B5EF4-FFF2-40B4-BE49-F238E27FC236}">
                  <a16:creationId xmlns:a16="http://schemas.microsoft.com/office/drawing/2014/main" id="{1D7C84DF-A72A-4A59-AA26-9000C7697E0F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2:D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9" name="圓角矩形 65">
              <a:extLst>
                <a:ext uri="{FF2B5EF4-FFF2-40B4-BE49-F238E27FC236}">
                  <a16:creationId xmlns:a16="http://schemas.microsoft.com/office/drawing/2014/main" id="{E0D83957-4713-4170-841D-C16364865F66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  <p:sp>
          <p:nvSpPr>
            <p:cNvPr id="80" name="圓角矩形 65">
              <a:extLst>
                <a:ext uri="{FF2B5EF4-FFF2-40B4-BE49-F238E27FC236}">
                  <a16:creationId xmlns:a16="http://schemas.microsoft.com/office/drawing/2014/main" id="{F7A4FE5E-FC60-4E79-BFF2-C99C20516756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FD819BD-737D-4755-B7BF-41B9AA4FBF02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4" name="文字方塊 50">
              <a:extLst>
                <a:ext uri="{FF2B5EF4-FFF2-40B4-BE49-F238E27FC236}">
                  <a16:creationId xmlns:a16="http://schemas.microsoft.com/office/drawing/2014/main" id="{7762B875-B9F3-43AC-A927-B48B7D3D1B2C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86" name="圓角矩形 65">
              <a:extLst>
                <a:ext uri="{FF2B5EF4-FFF2-40B4-BE49-F238E27FC236}">
                  <a16:creationId xmlns:a16="http://schemas.microsoft.com/office/drawing/2014/main" id="{C504B265-218E-4486-980E-B4AB5BAE8186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7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59A1056-4E60-4EDC-B1FD-921F611529E1}"/>
              </a:ext>
            </a:extLst>
          </p:cNvPr>
          <p:cNvSpPr/>
          <p:nvPr/>
        </p:nvSpPr>
        <p:spPr>
          <a:xfrm>
            <a:off x="223084" y="461405"/>
            <a:ext cx="5250616" cy="5668722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4312FAB-3D18-487E-8C5B-3396450E482E}"/>
              </a:ext>
            </a:extLst>
          </p:cNvPr>
          <p:cNvSpPr/>
          <p:nvPr/>
        </p:nvSpPr>
        <p:spPr>
          <a:xfrm>
            <a:off x="5765800" y="457200"/>
            <a:ext cx="6246756" cy="5672927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04E0017-8339-4F33-B98A-CC08A6F06424}"/>
              </a:ext>
            </a:extLst>
          </p:cNvPr>
          <p:cNvSpPr txBox="1"/>
          <p:nvPr/>
        </p:nvSpPr>
        <p:spPr>
          <a:xfrm>
            <a:off x="223083" y="6135504"/>
            <a:ext cx="46243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Seed = 1502202776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之上視圖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2F10B5A-F426-4D77-9400-AA2142B97907}"/>
              </a:ext>
            </a:extLst>
          </p:cNvPr>
          <p:cNvSpPr txBox="1"/>
          <p:nvPr/>
        </p:nvSpPr>
        <p:spPr>
          <a:xfrm>
            <a:off x="5143204" y="6135503"/>
            <a:ext cx="6869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Seed = 1502202776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度俯視圖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D8798E4-52EB-4011-B9F3-A4F7CC016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61651" y1="87988" x2="61651" y2="879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1405"/>
            <a:ext cx="5573913" cy="5672927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0CBA9E-F4AC-4B1F-A38E-806D4571E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" b="98460" l="1164" r="100000">
                        <a14:backgroundMark x1="50504" y1="73707" x2="50504" y2="73707"/>
                        <a14:backgroundMark x1="55004" y1="73377" x2="55004" y2="73377"/>
                        <a14:backgroundMark x1="52832" y1="73597" x2="52832" y2="735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1597" y="1135133"/>
            <a:ext cx="6248502" cy="4406430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462779F-8084-44F5-B2F7-BBDB70C04B5D}"/>
              </a:ext>
            </a:extLst>
          </p:cNvPr>
          <p:cNvGrpSpPr/>
          <p:nvPr/>
        </p:nvGrpSpPr>
        <p:grpSpPr>
          <a:xfrm>
            <a:off x="54055" y="1168400"/>
            <a:ext cx="12099845" cy="4832410"/>
            <a:chOff x="54055" y="1168400"/>
            <a:chExt cx="12099845" cy="483241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7072E86-7793-4E0F-ADA5-0DA6EABE6176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8D388F9-64F6-498E-8FC7-BEE94235C39F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ED3CB6F-8F15-45C4-8F40-A742D87C0E8B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56578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86159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215740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6BC2D06-B352-47F0-AA40-8BD2115B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537BB1-B29C-42AC-BFEB-4836AB5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7129542-D191-46A2-BAAE-926689EB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04855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8D922F0F-476F-4CB8-9F5C-C45BA696B389}"/>
              </a:ext>
            </a:extLst>
          </p:cNvPr>
          <p:cNvGrpSpPr/>
          <p:nvPr/>
        </p:nvGrpSpPr>
        <p:grpSpPr>
          <a:xfrm>
            <a:off x="694549" y="50800"/>
            <a:ext cx="10840226" cy="6730172"/>
            <a:chOff x="694549" y="50800"/>
            <a:chExt cx="10840226" cy="6730172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3992200-838F-4DEA-B814-234050FF9880}"/>
                </a:ext>
              </a:extLst>
            </p:cNvPr>
            <p:cNvSpPr/>
            <p:nvPr/>
          </p:nvSpPr>
          <p:spPr>
            <a:xfrm>
              <a:off x="694549" y="50800"/>
              <a:ext cx="10840226" cy="673017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2ADBCCB-C216-43B4-A36D-35B9AD04EDE6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5968E-11AB-40E9-A812-72C84DB14EF2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28F531D-0307-474B-8F7C-E7EFAC49A4C5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63CCF2D-9700-4945-A32F-E2A585FBE5D7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6C8D89B-F9CE-4A91-BA64-2FCEC66CBCE0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7165C6B-3287-4A24-97B2-F7C55904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7127D18-6968-4325-B6CC-3956E4D2BDC7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306A13A-D7B2-4C54-BC37-1B2BD3904497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3C554AE-04CC-473E-8085-05C821C9E10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A2CA514-1770-4B8B-A11F-0094CF2ECC5D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BA1B14C-8CD7-4172-9D34-799003B0EFAC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35754CB-F1E6-458A-8AD0-BF1C4CC73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43896C9-B523-4DD3-BAC4-FF7CE708E09B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2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鎮守要道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DB88B2B-0379-49DA-891A-E739A12299F7}"/>
                </a:ext>
              </a:extLst>
            </p:cNvPr>
            <p:cNvCxnSpPr>
              <a:cxnSpLocks/>
              <a:stCxn id="13" idx="3"/>
              <a:endCxn id="18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26AAF6B-78CE-448B-922D-CB7275CB63F1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5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狹路驅逐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58F8C72-D5E7-4F08-90E1-E0907AC2D975}"/>
                </a:ext>
              </a:extLst>
            </p:cNvPr>
            <p:cNvCxnSpPr>
              <a:cxnSpLocks/>
              <a:stCxn id="14" idx="3"/>
              <a:endCxn id="27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85D23A0C-B529-46ED-B31F-BD0924BE4375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D8F51FC-0705-4EE3-90C4-51CCF156C2C1}"/>
                </a:ext>
              </a:extLst>
            </p:cNvPr>
            <p:cNvCxnSpPr>
              <a:cxnSpLocks/>
              <a:stCxn id="34" idx="1"/>
              <a:endCxn id="15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8EC838A4-5AFD-4DD3-B192-DCC8474C7E9F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4">
                <a:lumMod val="50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寶藏房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A99BC61-87C6-445D-9809-3A49DB00809C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BCFF2FDD-A211-4294-B5F3-20F73825A730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EBCA55B2-DA95-45BE-BA84-F4EB5F67DA2B}"/>
                </a:ext>
              </a:extLst>
            </p:cNvPr>
            <p:cNvCxnSpPr>
              <a:cxnSpLocks/>
              <a:stCxn id="16" idx="2"/>
              <a:endCxn id="43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1C736DC-7C7F-4183-A8C8-723196201764}"/>
                </a:ext>
              </a:extLst>
            </p:cNvPr>
            <p:cNvSpPr/>
            <p:nvPr/>
          </p:nvSpPr>
          <p:spPr>
            <a:xfrm>
              <a:off x="8362450" y="1650744"/>
              <a:ext cx="299021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由此任務圖轉換遊戲空間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742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18669</TotalTime>
  <Words>1833</Words>
  <Application>Microsoft Office PowerPoint</Application>
  <PresentationFormat>寬螢幕</PresentationFormat>
  <Paragraphs>675</Paragraphs>
  <Slides>83</Slides>
  <Notes>19</Notes>
  <HiddenSlides>20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3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729</cp:revision>
  <dcterms:created xsi:type="dcterms:W3CDTF">2016-12-17T21:27:02Z</dcterms:created>
  <dcterms:modified xsi:type="dcterms:W3CDTF">2017-07-24T02:54:39Z</dcterms:modified>
</cp:coreProperties>
</file>